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58" r:id="rId5"/>
    <p:sldId id="260" r:id="rId6"/>
    <p:sldId id="261" r:id="rId7"/>
    <p:sldId id="277" r:id="rId8"/>
    <p:sldId id="286" r:id="rId9"/>
    <p:sldId id="278" r:id="rId10"/>
    <p:sldId id="280" r:id="rId11"/>
    <p:sldId id="268" r:id="rId12"/>
    <p:sldId id="281" r:id="rId13"/>
    <p:sldId id="272" r:id="rId14"/>
    <p:sldId id="273" r:id="rId15"/>
    <p:sldId id="282" r:id="rId16"/>
    <p:sldId id="275" r:id="rId17"/>
    <p:sldId id="287" r:id="rId18"/>
    <p:sldId id="283" r:id="rId19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6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8AEB05-66A3-4D77-A85D-474791E21287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3832E56D-C394-4112-868A-C9B48CBADB4E}">
      <dgm:prSet phldrT="[Text]"/>
      <dgm:spPr/>
      <dgm:t>
        <a:bodyPr/>
        <a:lstStyle/>
        <a:p>
          <a:r>
            <a:rPr lang="en-US" dirty="0"/>
            <a:t>BEING HEARD</a:t>
          </a:r>
        </a:p>
      </dgm:t>
    </dgm:pt>
    <dgm:pt modelId="{16A01517-F782-4EF2-9A43-B426F419B64C}" type="parTrans" cxnId="{27B33FBD-39FA-4DD4-A312-86B95D6FC868}">
      <dgm:prSet/>
      <dgm:spPr/>
      <dgm:t>
        <a:bodyPr/>
        <a:lstStyle/>
        <a:p>
          <a:endParaRPr lang="en-US"/>
        </a:p>
      </dgm:t>
    </dgm:pt>
    <dgm:pt modelId="{BDD16AC8-063B-4C4F-B8D1-33B34E8456D9}" type="sibTrans" cxnId="{27B33FBD-39FA-4DD4-A312-86B95D6FC868}">
      <dgm:prSet/>
      <dgm:spPr/>
      <dgm:t>
        <a:bodyPr/>
        <a:lstStyle/>
        <a:p>
          <a:endParaRPr lang="en-US"/>
        </a:p>
      </dgm:t>
    </dgm:pt>
    <dgm:pt modelId="{B4388E15-65CA-473A-8459-D2985A0562C2}">
      <dgm:prSet phldrT="[Text]"/>
      <dgm:spPr/>
      <dgm:t>
        <a:bodyPr/>
        <a:lstStyle/>
        <a:p>
          <a:r>
            <a:rPr lang="en-US" dirty="0"/>
            <a:t>COLLABORATION WITH ADULTS</a:t>
          </a:r>
        </a:p>
      </dgm:t>
    </dgm:pt>
    <dgm:pt modelId="{A7D0895B-2EDB-4A6A-A94B-004A6CC2F9F1}" type="parTrans" cxnId="{BC265A69-5713-4AE7-89BD-2FD1CDCC1A99}">
      <dgm:prSet/>
      <dgm:spPr/>
      <dgm:t>
        <a:bodyPr/>
        <a:lstStyle/>
        <a:p>
          <a:endParaRPr lang="en-US"/>
        </a:p>
      </dgm:t>
    </dgm:pt>
    <dgm:pt modelId="{EA097E91-193C-4D2E-B929-F3DBDF3EB065}" type="sibTrans" cxnId="{BC265A69-5713-4AE7-89BD-2FD1CDCC1A99}">
      <dgm:prSet/>
      <dgm:spPr/>
      <dgm:t>
        <a:bodyPr/>
        <a:lstStyle/>
        <a:p>
          <a:endParaRPr lang="en-US"/>
        </a:p>
      </dgm:t>
    </dgm:pt>
    <dgm:pt modelId="{2DAAD236-9E4A-4BB3-A1EE-1B9F71E2EFF6}">
      <dgm:prSet phldrT="[Text]"/>
      <dgm:spPr/>
      <dgm:t>
        <a:bodyPr/>
        <a:lstStyle/>
        <a:p>
          <a:r>
            <a:rPr lang="en-US" dirty="0"/>
            <a:t>BUILDING CAPACITY FOR LEADERSHIP</a:t>
          </a:r>
        </a:p>
      </dgm:t>
    </dgm:pt>
    <dgm:pt modelId="{4E5C26C0-CEB6-41E9-B305-060F4F1BBBE1}" type="parTrans" cxnId="{5864E247-DBAE-46D3-9642-587C3B60C5EE}">
      <dgm:prSet/>
      <dgm:spPr/>
      <dgm:t>
        <a:bodyPr/>
        <a:lstStyle/>
        <a:p>
          <a:endParaRPr lang="en-US"/>
        </a:p>
      </dgm:t>
    </dgm:pt>
    <dgm:pt modelId="{4FCBF8CA-7BBD-4DAD-ADED-2ACE7BDAB866}" type="sibTrans" cxnId="{5864E247-DBAE-46D3-9642-587C3B60C5EE}">
      <dgm:prSet/>
      <dgm:spPr/>
      <dgm:t>
        <a:bodyPr/>
        <a:lstStyle/>
        <a:p>
          <a:endParaRPr lang="en-US"/>
        </a:p>
      </dgm:t>
    </dgm:pt>
    <dgm:pt modelId="{5C3D2B25-41EE-4D97-8B27-E2ACDD6882AF}" type="pres">
      <dgm:prSet presAssocID="{E08AEB05-66A3-4D77-A85D-474791E21287}" presName="linearFlow" presStyleCnt="0">
        <dgm:presLayoutVars>
          <dgm:dir/>
          <dgm:resizeHandles val="exact"/>
        </dgm:presLayoutVars>
      </dgm:prSet>
      <dgm:spPr/>
    </dgm:pt>
    <dgm:pt modelId="{B883B045-6C5B-4F82-A14F-50B14B4B3CB6}" type="pres">
      <dgm:prSet presAssocID="{3832E56D-C394-4112-868A-C9B48CBADB4E}" presName="composite" presStyleCnt="0"/>
      <dgm:spPr/>
    </dgm:pt>
    <dgm:pt modelId="{FB690E3F-8729-4E5A-95AF-2883C625B262}" type="pres">
      <dgm:prSet presAssocID="{3832E56D-C394-4112-868A-C9B48CBADB4E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</dgm:spPr>
    </dgm:pt>
    <dgm:pt modelId="{8AA6D09B-5C00-4377-B794-FD72C756D60C}" type="pres">
      <dgm:prSet presAssocID="{3832E56D-C394-4112-868A-C9B48CBADB4E}" presName="txShp" presStyleLbl="node1" presStyleIdx="0" presStyleCnt="3">
        <dgm:presLayoutVars>
          <dgm:bulletEnabled val="1"/>
        </dgm:presLayoutVars>
      </dgm:prSet>
      <dgm:spPr/>
    </dgm:pt>
    <dgm:pt modelId="{CCD0DD87-5ECA-4508-B63C-B342D8F99345}" type="pres">
      <dgm:prSet presAssocID="{BDD16AC8-063B-4C4F-B8D1-33B34E8456D9}" presName="spacing" presStyleCnt="0"/>
      <dgm:spPr/>
    </dgm:pt>
    <dgm:pt modelId="{8A1246A7-08C3-43AA-9281-1C896519F342}" type="pres">
      <dgm:prSet presAssocID="{B4388E15-65CA-473A-8459-D2985A0562C2}" presName="composite" presStyleCnt="0"/>
      <dgm:spPr/>
    </dgm:pt>
    <dgm:pt modelId="{DEA34C35-B081-4BA9-AE45-3F20D421C2D2}" type="pres">
      <dgm:prSet presAssocID="{B4388E15-65CA-473A-8459-D2985A0562C2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FF31596-700B-45A9-A4D1-648D765BCB4D}" type="pres">
      <dgm:prSet presAssocID="{B4388E15-65CA-473A-8459-D2985A0562C2}" presName="txShp" presStyleLbl="node1" presStyleIdx="1" presStyleCnt="3">
        <dgm:presLayoutVars>
          <dgm:bulletEnabled val="1"/>
        </dgm:presLayoutVars>
      </dgm:prSet>
      <dgm:spPr/>
    </dgm:pt>
    <dgm:pt modelId="{66519C32-A3F1-464E-AE24-6814A2D6A988}" type="pres">
      <dgm:prSet presAssocID="{EA097E91-193C-4D2E-B929-F3DBDF3EB065}" presName="spacing" presStyleCnt="0"/>
      <dgm:spPr/>
    </dgm:pt>
    <dgm:pt modelId="{4252AB4C-5941-42EE-A88A-77E44C31762F}" type="pres">
      <dgm:prSet presAssocID="{2DAAD236-9E4A-4BB3-A1EE-1B9F71E2EFF6}" presName="composite" presStyleCnt="0"/>
      <dgm:spPr/>
    </dgm:pt>
    <dgm:pt modelId="{615399F4-FE24-40DA-86DD-127BFD41EF95}" type="pres">
      <dgm:prSet presAssocID="{2DAAD236-9E4A-4BB3-A1EE-1B9F71E2EFF6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FB0CB82-2603-48F8-AEE0-F7185030FA8C}" type="pres">
      <dgm:prSet presAssocID="{2DAAD236-9E4A-4BB3-A1EE-1B9F71E2EFF6}" presName="txShp" presStyleLbl="node1" presStyleIdx="2" presStyleCnt="3">
        <dgm:presLayoutVars>
          <dgm:bulletEnabled val="1"/>
        </dgm:presLayoutVars>
      </dgm:prSet>
      <dgm:spPr/>
    </dgm:pt>
  </dgm:ptLst>
  <dgm:cxnLst>
    <dgm:cxn modelId="{54217203-7CC7-4F4E-BAB9-112A628A39B7}" type="presOf" srcId="{B4388E15-65CA-473A-8459-D2985A0562C2}" destId="{EFF31596-700B-45A9-A4D1-648D765BCB4D}" srcOrd="0" destOrd="0" presId="urn:microsoft.com/office/officeart/2005/8/layout/vList3"/>
    <dgm:cxn modelId="{62855307-480B-4AC0-9DD6-BE5406CB0FF5}" type="presOf" srcId="{E08AEB05-66A3-4D77-A85D-474791E21287}" destId="{5C3D2B25-41EE-4D97-8B27-E2ACDD6882AF}" srcOrd="0" destOrd="0" presId="urn:microsoft.com/office/officeart/2005/8/layout/vList3"/>
    <dgm:cxn modelId="{6042ED0A-9F1E-4A98-B385-DB758EC27A73}" type="presOf" srcId="{2DAAD236-9E4A-4BB3-A1EE-1B9F71E2EFF6}" destId="{1FB0CB82-2603-48F8-AEE0-F7185030FA8C}" srcOrd="0" destOrd="0" presId="urn:microsoft.com/office/officeart/2005/8/layout/vList3"/>
    <dgm:cxn modelId="{5864E247-DBAE-46D3-9642-587C3B60C5EE}" srcId="{E08AEB05-66A3-4D77-A85D-474791E21287}" destId="{2DAAD236-9E4A-4BB3-A1EE-1B9F71E2EFF6}" srcOrd="2" destOrd="0" parTransId="{4E5C26C0-CEB6-41E9-B305-060F4F1BBBE1}" sibTransId="{4FCBF8CA-7BBD-4DAD-ADED-2ACE7BDAB866}"/>
    <dgm:cxn modelId="{BC265A69-5713-4AE7-89BD-2FD1CDCC1A99}" srcId="{E08AEB05-66A3-4D77-A85D-474791E21287}" destId="{B4388E15-65CA-473A-8459-D2985A0562C2}" srcOrd="1" destOrd="0" parTransId="{A7D0895B-2EDB-4A6A-A94B-004A6CC2F9F1}" sibTransId="{EA097E91-193C-4D2E-B929-F3DBDF3EB065}"/>
    <dgm:cxn modelId="{DA950583-3864-4F5B-BD32-635C8AB8CFEC}" type="presOf" srcId="{3832E56D-C394-4112-868A-C9B48CBADB4E}" destId="{8AA6D09B-5C00-4377-B794-FD72C756D60C}" srcOrd="0" destOrd="0" presId="urn:microsoft.com/office/officeart/2005/8/layout/vList3"/>
    <dgm:cxn modelId="{27B33FBD-39FA-4DD4-A312-86B95D6FC868}" srcId="{E08AEB05-66A3-4D77-A85D-474791E21287}" destId="{3832E56D-C394-4112-868A-C9B48CBADB4E}" srcOrd="0" destOrd="0" parTransId="{16A01517-F782-4EF2-9A43-B426F419B64C}" sibTransId="{BDD16AC8-063B-4C4F-B8D1-33B34E8456D9}"/>
    <dgm:cxn modelId="{40E010F7-34CC-4F78-BF84-991BA4FE8677}" type="presParOf" srcId="{5C3D2B25-41EE-4D97-8B27-E2ACDD6882AF}" destId="{B883B045-6C5B-4F82-A14F-50B14B4B3CB6}" srcOrd="0" destOrd="0" presId="urn:microsoft.com/office/officeart/2005/8/layout/vList3"/>
    <dgm:cxn modelId="{E24E400F-FF2D-4A8E-A8EA-75293A97CC17}" type="presParOf" srcId="{B883B045-6C5B-4F82-A14F-50B14B4B3CB6}" destId="{FB690E3F-8729-4E5A-95AF-2883C625B262}" srcOrd="0" destOrd="0" presId="urn:microsoft.com/office/officeart/2005/8/layout/vList3"/>
    <dgm:cxn modelId="{71971DA0-97CF-4BDE-9BA9-821F169C35B1}" type="presParOf" srcId="{B883B045-6C5B-4F82-A14F-50B14B4B3CB6}" destId="{8AA6D09B-5C00-4377-B794-FD72C756D60C}" srcOrd="1" destOrd="0" presId="urn:microsoft.com/office/officeart/2005/8/layout/vList3"/>
    <dgm:cxn modelId="{5A0AFBFB-756B-4F25-8223-86219787022D}" type="presParOf" srcId="{5C3D2B25-41EE-4D97-8B27-E2ACDD6882AF}" destId="{CCD0DD87-5ECA-4508-B63C-B342D8F99345}" srcOrd="1" destOrd="0" presId="urn:microsoft.com/office/officeart/2005/8/layout/vList3"/>
    <dgm:cxn modelId="{6A860956-5388-432A-93AD-7F1B649B27AA}" type="presParOf" srcId="{5C3D2B25-41EE-4D97-8B27-E2ACDD6882AF}" destId="{8A1246A7-08C3-43AA-9281-1C896519F342}" srcOrd="2" destOrd="0" presId="urn:microsoft.com/office/officeart/2005/8/layout/vList3"/>
    <dgm:cxn modelId="{943244C1-DC5E-42B3-92E8-330EF293FC4C}" type="presParOf" srcId="{8A1246A7-08C3-43AA-9281-1C896519F342}" destId="{DEA34C35-B081-4BA9-AE45-3F20D421C2D2}" srcOrd="0" destOrd="0" presId="urn:microsoft.com/office/officeart/2005/8/layout/vList3"/>
    <dgm:cxn modelId="{4CA3397B-0DC7-400E-8931-78D25282A654}" type="presParOf" srcId="{8A1246A7-08C3-43AA-9281-1C896519F342}" destId="{EFF31596-700B-45A9-A4D1-648D765BCB4D}" srcOrd="1" destOrd="0" presId="urn:microsoft.com/office/officeart/2005/8/layout/vList3"/>
    <dgm:cxn modelId="{0F6CEF0E-E065-4788-92F5-AAA2CC9D6C3D}" type="presParOf" srcId="{5C3D2B25-41EE-4D97-8B27-E2ACDD6882AF}" destId="{66519C32-A3F1-464E-AE24-6814A2D6A988}" srcOrd="3" destOrd="0" presId="urn:microsoft.com/office/officeart/2005/8/layout/vList3"/>
    <dgm:cxn modelId="{193F76EE-98A2-463D-B438-EC6ACDB7B670}" type="presParOf" srcId="{5C3D2B25-41EE-4D97-8B27-E2ACDD6882AF}" destId="{4252AB4C-5941-42EE-A88A-77E44C31762F}" srcOrd="4" destOrd="0" presId="urn:microsoft.com/office/officeart/2005/8/layout/vList3"/>
    <dgm:cxn modelId="{835A3313-281C-42AA-8A43-BDF1A3C1E254}" type="presParOf" srcId="{4252AB4C-5941-42EE-A88A-77E44C31762F}" destId="{615399F4-FE24-40DA-86DD-127BFD41EF95}" srcOrd="0" destOrd="0" presId="urn:microsoft.com/office/officeart/2005/8/layout/vList3"/>
    <dgm:cxn modelId="{D46BD38D-E361-4308-AE9E-73DB23BFA28F}" type="presParOf" srcId="{4252AB4C-5941-42EE-A88A-77E44C31762F}" destId="{1FB0CB82-2603-48F8-AEE0-F7185030FA8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1C31D3-DBC7-4713-A083-CBDE8B9DEC70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548C193D-44FD-424B-A1F6-CF6D60CA931F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S</a:t>
          </a:r>
          <a:r>
            <a:rPr lang="en-US" dirty="0"/>
            <a:t>ucceed</a:t>
          </a:r>
        </a:p>
      </dgm:t>
    </dgm:pt>
    <dgm:pt modelId="{CD69161B-A343-4B05-BB27-EB9AC5640DA9}" type="parTrans" cxnId="{CA50A707-5E90-4AD3-80A3-7C042E2C6A01}">
      <dgm:prSet/>
      <dgm:spPr/>
      <dgm:t>
        <a:bodyPr/>
        <a:lstStyle/>
        <a:p>
          <a:endParaRPr lang="en-US"/>
        </a:p>
      </dgm:t>
    </dgm:pt>
    <dgm:pt modelId="{C95BD551-8043-4364-880F-48ED09B07D6B}" type="sibTrans" cxnId="{CA50A707-5E90-4AD3-80A3-7C042E2C6A01}">
      <dgm:prSet/>
      <dgm:spPr/>
      <dgm:t>
        <a:bodyPr/>
        <a:lstStyle/>
        <a:p>
          <a:endParaRPr lang="en-US"/>
        </a:p>
      </dgm:t>
    </dgm:pt>
    <dgm:pt modelId="{1B002011-6360-438F-ACB5-37C4534C1BCC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T</a:t>
          </a:r>
          <a:r>
            <a:rPr lang="en-US" dirty="0"/>
            <a:t>rust</a:t>
          </a:r>
        </a:p>
      </dgm:t>
    </dgm:pt>
    <dgm:pt modelId="{BD236171-A4AC-4492-ABB0-BB533497DD37}" type="parTrans" cxnId="{095C6B77-AD38-4ABB-B166-4453AB28D468}">
      <dgm:prSet/>
      <dgm:spPr/>
      <dgm:t>
        <a:bodyPr/>
        <a:lstStyle/>
        <a:p>
          <a:endParaRPr lang="en-US"/>
        </a:p>
      </dgm:t>
    </dgm:pt>
    <dgm:pt modelId="{883A0C1E-A660-46A7-B959-F2D9F75AA5EB}" type="sibTrans" cxnId="{095C6B77-AD38-4ABB-B166-4453AB28D468}">
      <dgm:prSet/>
      <dgm:spPr/>
      <dgm:t>
        <a:bodyPr/>
        <a:lstStyle/>
        <a:p>
          <a:endParaRPr lang="en-US"/>
        </a:p>
      </dgm:t>
    </dgm:pt>
    <dgm:pt modelId="{5F03304C-B8AB-4301-8340-43D702C83672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A</a:t>
          </a:r>
          <a:r>
            <a:rPr lang="en-US" dirty="0"/>
            <a:t>chieve</a:t>
          </a:r>
        </a:p>
      </dgm:t>
    </dgm:pt>
    <dgm:pt modelId="{080B2208-6F5B-4578-A44D-2FD13342DEE6}" type="parTrans" cxnId="{C074CCEA-9A4A-491A-964E-CF09A89A2C61}">
      <dgm:prSet/>
      <dgm:spPr/>
      <dgm:t>
        <a:bodyPr/>
        <a:lstStyle/>
        <a:p>
          <a:endParaRPr lang="en-US"/>
        </a:p>
      </dgm:t>
    </dgm:pt>
    <dgm:pt modelId="{A20D58F6-3782-4930-849D-57FF8875A34D}" type="sibTrans" cxnId="{C074CCEA-9A4A-491A-964E-CF09A89A2C61}">
      <dgm:prSet/>
      <dgm:spPr/>
      <dgm:t>
        <a:bodyPr/>
        <a:lstStyle/>
        <a:p>
          <a:endParaRPr lang="en-US"/>
        </a:p>
      </dgm:t>
    </dgm:pt>
    <dgm:pt modelId="{2E8576B6-E22E-478D-9B79-BB1EE6250A07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S</a:t>
          </a:r>
          <a:r>
            <a:rPr lang="en-US" dirty="0"/>
            <a:t>hare</a:t>
          </a:r>
        </a:p>
      </dgm:t>
    </dgm:pt>
    <dgm:pt modelId="{31938971-398B-47D5-A745-EEF0167C3ECA}" type="parTrans" cxnId="{44575806-B7CB-4CF4-8906-D3A60A69C4F5}">
      <dgm:prSet/>
      <dgm:spPr/>
      <dgm:t>
        <a:bodyPr/>
        <a:lstStyle/>
        <a:p>
          <a:endParaRPr lang="en-US"/>
        </a:p>
      </dgm:t>
    </dgm:pt>
    <dgm:pt modelId="{2C09A469-3CD3-44C5-A677-F29734D1FBF4}" type="sibTrans" cxnId="{44575806-B7CB-4CF4-8906-D3A60A69C4F5}">
      <dgm:prSet/>
      <dgm:spPr/>
      <dgm:t>
        <a:bodyPr/>
        <a:lstStyle/>
        <a:p>
          <a:endParaRPr lang="en-US"/>
        </a:p>
      </dgm:t>
    </dgm:pt>
    <dgm:pt modelId="{E0170275-BCB0-401F-91BF-015F63F5C834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R</a:t>
          </a:r>
          <a:r>
            <a:rPr lang="en-US" dirty="0"/>
            <a:t>espect</a:t>
          </a:r>
        </a:p>
      </dgm:t>
    </dgm:pt>
    <dgm:pt modelId="{FE88643B-7912-424A-89FF-7FA6E47EBA06}" type="parTrans" cxnId="{938F5219-73BC-4E4F-8EFC-904F6EEAFE79}">
      <dgm:prSet/>
      <dgm:spPr/>
      <dgm:t>
        <a:bodyPr/>
        <a:lstStyle/>
        <a:p>
          <a:endParaRPr lang="en-US"/>
        </a:p>
      </dgm:t>
    </dgm:pt>
    <dgm:pt modelId="{7BD77A82-FD47-4BCA-8A29-4B91A0470C88}" type="sibTrans" cxnId="{938F5219-73BC-4E4F-8EFC-904F6EEAFE79}">
      <dgm:prSet/>
      <dgm:spPr/>
      <dgm:t>
        <a:bodyPr/>
        <a:lstStyle/>
        <a:p>
          <a:endParaRPr lang="en-US"/>
        </a:p>
      </dgm:t>
    </dgm:pt>
    <dgm:pt modelId="{B907E497-BF28-43E8-9219-486188381765}" type="pres">
      <dgm:prSet presAssocID="{931C31D3-DBC7-4713-A083-CBDE8B9DEC70}" presName="CompostProcess" presStyleCnt="0">
        <dgm:presLayoutVars>
          <dgm:dir/>
          <dgm:resizeHandles val="exact"/>
        </dgm:presLayoutVars>
      </dgm:prSet>
      <dgm:spPr/>
    </dgm:pt>
    <dgm:pt modelId="{E6562EC7-05B8-455A-B001-A1CEF6D5182C}" type="pres">
      <dgm:prSet presAssocID="{931C31D3-DBC7-4713-A083-CBDE8B9DEC70}" presName="arrow" presStyleLbl="bgShp" presStyleIdx="0" presStyleCnt="1"/>
      <dgm:spPr/>
    </dgm:pt>
    <dgm:pt modelId="{1482E1F8-62F2-4C6D-B22F-1DCE4D8ACC05}" type="pres">
      <dgm:prSet presAssocID="{931C31D3-DBC7-4713-A083-CBDE8B9DEC70}" presName="linearProcess" presStyleCnt="0"/>
      <dgm:spPr/>
    </dgm:pt>
    <dgm:pt modelId="{CA4E7584-AFF2-4F07-9FDD-2D1076AB9381}" type="pres">
      <dgm:prSet presAssocID="{548C193D-44FD-424B-A1F6-CF6D60CA931F}" presName="textNode" presStyleLbl="node1" presStyleIdx="0" presStyleCnt="5">
        <dgm:presLayoutVars>
          <dgm:bulletEnabled val="1"/>
        </dgm:presLayoutVars>
      </dgm:prSet>
      <dgm:spPr/>
    </dgm:pt>
    <dgm:pt modelId="{43768420-34FC-4A0D-A128-D32D31B68953}" type="pres">
      <dgm:prSet presAssocID="{C95BD551-8043-4364-880F-48ED09B07D6B}" presName="sibTrans" presStyleCnt="0"/>
      <dgm:spPr/>
    </dgm:pt>
    <dgm:pt modelId="{9397F526-D8E9-47A1-A595-FEF85206BCEA}" type="pres">
      <dgm:prSet presAssocID="{1B002011-6360-438F-ACB5-37C4534C1BCC}" presName="textNode" presStyleLbl="node1" presStyleIdx="1" presStyleCnt="5">
        <dgm:presLayoutVars>
          <dgm:bulletEnabled val="1"/>
        </dgm:presLayoutVars>
      </dgm:prSet>
      <dgm:spPr/>
    </dgm:pt>
    <dgm:pt modelId="{34C8D9D5-CC8A-4544-A5F7-6ACDCFCD3AD2}" type="pres">
      <dgm:prSet presAssocID="{883A0C1E-A660-46A7-B959-F2D9F75AA5EB}" presName="sibTrans" presStyleCnt="0"/>
      <dgm:spPr/>
    </dgm:pt>
    <dgm:pt modelId="{51EA8F96-69B1-45AE-8227-90D1A8BE839C}" type="pres">
      <dgm:prSet presAssocID="{5F03304C-B8AB-4301-8340-43D702C83672}" presName="textNode" presStyleLbl="node1" presStyleIdx="2" presStyleCnt="5">
        <dgm:presLayoutVars>
          <dgm:bulletEnabled val="1"/>
        </dgm:presLayoutVars>
      </dgm:prSet>
      <dgm:spPr/>
    </dgm:pt>
    <dgm:pt modelId="{3E70C730-08B2-40A3-8624-5584917F6A91}" type="pres">
      <dgm:prSet presAssocID="{A20D58F6-3782-4930-849D-57FF8875A34D}" presName="sibTrans" presStyleCnt="0"/>
      <dgm:spPr/>
    </dgm:pt>
    <dgm:pt modelId="{6BCFE61C-8316-4327-AFDC-93D59AF7FB9C}" type="pres">
      <dgm:prSet presAssocID="{E0170275-BCB0-401F-91BF-015F63F5C834}" presName="textNode" presStyleLbl="node1" presStyleIdx="3" presStyleCnt="5">
        <dgm:presLayoutVars>
          <dgm:bulletEnabled val="1"/>
        </dgm:presLayoutVars>
      </dgm:prSet>
      <dgm:spPr/>
    </dgm:pt>
    <dgm:pt modelId="{228F8566-22AD-4FE0-AE7D-2954093D7353}" type="pres">
      <dgm:prSet presAssocID="{7BD77A82-FD47-4BCA-8A29-4B91A0470C88}" presName="sibTrans" presStyleCnt="0"/>
      <dgm:spPr/>
    </dgm:pt>
    <dgm:pt modelId="{E0BB373C-008C-43BD-A92B-0EE2FF90656F}" type="pres">
      <dgm:prSet presAssocID="{2E8576B6-E22E-478D-9B79-BB1EE6250A07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44575806-B7CB-4CF4-8906-D3A60A69C4F5}" srcId="{931C31D3-DBC7-4713-A083-CBDE8B9DEC70}" destId="{2E8576B6-E22E-478D-9B79-BB1EE6250A07}" srcOrd="4" destOrd="0" parTransId="{31938971-398B-47D5-A745-EEF0167C3ECA}" sibTransId="{2C09A469-3CD3-44C5-A677-F29734D1FBF4}"/>
    <dgm:cxn modelId="{CA50A707-5E90-4AD3-80A3-7C042E2C6A01}" srcId="{931C31D3-DBC7-4713-A083-CBDE8B9DEC70}" destId="{548C193D-44FD-424B-A1F6-CF6D60CA931F}" srcOrd="0" destOrd="0" parTransId="{CD69161B-A343-4B05-BB27-EB9AC5640DA9}" sibTransId="{C95BD551-8043-4364-880F-48ED09B07D6B}"/>
    <dgm:cxn modelId="{938F5219-73BC-4E4F-8EFC-904F6EEAFE79}" srcId="{931C31D3-DBC7-4713-A083-CBDE8B9DEC70}" destId="{E0170275-BCB0-401F-91BF-015F63F5C834}" srcOrd="3" destOrd="0" parTransId="{FE88643B-7912-424A-89FF-7FA6E47EBA06}" sibTransId="{7BD77A82-FD47-4BCA-8A29-4B91A0470C88}"/>
    <dgm:cxn modelId="{B444B438-476B-48F6-9E44-A9ECDB6FAA55}" type="presOf" srcId="{2E8576B6-E22E-478D-9B79-BB1EE6250A07}" destId="{E0BB373C-008C-43BD-A92B-0EE2FF90656F}" srcOrd="0" destOrd="0" presId="urn:microsoft.com/office/officeart/2005/8/layout/hProcess9"/>
    <dgm:cxn modelId="{09480456-D6B3-49C5-A62B-F134EE30A3B0}" type="presOf" srcId="{548C193D-44FD-424B-A1F6-CF6D60CA931F}" destId="{CA4E7584-AFF2-4F07-9FDD-2D1076AB9381}" srcOrd="0" destOrd="0" presId="urn:microsoft.com/office/officeart/2005/8/layout/hProcess9"/>
    <dgm:cxn modelId="{095C6B77-AD38-4ABB-B166-4453AB28D468}" srcId="{931C31D3-DBC7-4713-A083-CBDE8B9DEC70}" destId="{1B002011-6360-438F-ACB5-37C4534C1BCC}" srcOrd="1" destOrd="0" parTransId="{BD236171-A4AC-4492-ABB0-BB533497DD37}" sibTransId="{883A0C1E-A660-46A7-B959-F2D9F75AA5EB}"/>
    <dgm:cxn modelId="{64CAD881-78C7-4A54-9CC1-32E359BBA675}" type="presOf" srcId="{931C31D3-DBC7-4713-A083-CBDE8B9DEC70}" destId="{B907E497-BF28-43E8-9219-486188381765}" srcOrd="0" destOrd="0" presId="urn:microsoft.com/office/officeart/2005/8/layout/hProcess9"/>
    <dgm:cxn modelId="{9854248A-6F86-4FA7-9CBA-23255658424F}" type="presOf" srcId="{1B002011-6360-438F-ACB5-37C4534C1BCC}" destId="{9397F526-D8E9-47A1-A595-FEF85206BCEA}" srcOrd="0" destOrd="0" presId="urn:microsoft.com/office/officeart/2005/8/layout/hProcess9"/>
    <dgm:cxn modelId="{94E267A8-AE8D-40A9-9990-763B00874BD8}" type="presOf" srcId="{E0170275-BCB0-401F-91BF-015F63F5C834}" destId="{6BCFE61C-8316-4327-AFDC-93D59AF7FB9C}" srcOrd="0" destOrd="0" presId="urn:microsoft.com/office/officeart/2005/8/layout/hProcess9"/>
    <dgm:cxn modelId="{91CD27C1-6371-44E3-803F-2FE804D0820B}" type="presOf" srcId="{5F03304C-B8AB-4301-8340-43D702C83672}" destId="{51EA8F96-69B1-45AE-8227-90D1A8BE839C}" srcOrd="0" destOrd="0" presId="urn:microsoft.com/office/officeart/2005/8/layout/hProcess9"/>
    <dgm:cxn modelId="{C074CCEA-9A4A-491A-964E-CF09A89A2C61}" srcId="{931C31D3-DBC7-4713-A083-CBDE8B9DEC70}" destId="{5F03304C-B8AB-4301-8340-43D702C83672}" srcOrd="2" destOrd="0" parTransId="{080B2208-6F5B-4578-A44D-2FD13342DEE6}" sibTransId="{A20D58F6-3782-4930-849D-57FF8875A34D}"/>
    <dgm:cxn modelId="{BD1E0E33-BD1F-4F6C-B6E5-97DEC8E90577}" type="presParOf" srcId="{B907E497-BF28-43E8-9219-486188381765}" destId="{E6562EC7-05B8-455A-B001-A1CEF6D5182C}" srcOrd="0" destOrd="0" presId="urn:microsoft.com/office/officeart/2005/8/layout/hProcess9"/>
    <dgm:cxn modelId="{44D38DAC-826B-459B-8175-7DFE238A94AA}" type="presParOf" srcId="{B907E497-BF28-43E8-9219-486188381765}" destId="{1482E1F8-62F2-4C6D-B22F-1DCE4D8ACC05}" srcOrd="1" destOrd="0" presId="urn:microsoft.com/office/officeart/2005/8/layout/hProcess9"/>
    <dgm:cxn modelId="{29DBC1A1-6998-41BF-A0D9-197BE4795304}" type="presParOf" srcId="{1482E1F8-62F2-4C6D-B22F-1DCE4D8ACC05}" destId="{CA4E7584-AFF2-4F07-9FDD-2D1076AB9381}" srcOrd="0" destOrd="0" presId="urn:microsoft.com/office/officeart/2005/8/layout/hProcess9"/>
    <dgm:cxn modelId="{D11B9715-B84F-4EF1-A939-E78907AE268A}" type="presParOf" srcId="{1482E1F8-62F2-4C6D-B22F-1DCE4D8ACC05}" destId="{43768420-34FC-4A0D-A128-D32D31B68953}" srcOrd="1" destOrd="0" presId="urn:microsoft.com/office/officeart/2005/8/layout/hProcess9"/>
    <dgm:cxn modelId="{B33125F2-328A-49E3-9593-8C488706EBFE}" type="presParOf" srcId="{1482E1F8-62F2-4C6D-B22F-1DCE4D8ACC05}" destId="{9397F526-D8E9-47A1-A595-FEF85206BCEA}" srcOrd="2" destOrd="0" presId="urn:microsoft.com/office/officeart/2005/8/layout/hProcess9"/>
    <dgm:cxn modelId="{9A583046-193E-44F8-83D7-6C5F453326C9}" type="presParOf" srcId="{1482E1F8-62F2-4C6D-B22F-1DCE4D8ACC05}" destId="{34C8D9D5-CC8A-4544-A5F7-6ACDCFCD3AD2}" srcOrd="3" destOrd="0" presId="urn:microsoft.com/office/officeart/2005/8/layout/hProcess9"/>
    <dgm:cxn modelId="{2649642F-A217-4CD0-80A7-D7416817FFEE}" type="presParOf" srcId="{1482E1F8-62F2-4C6D-B22F-1DCE4D8ACC05}" destId="{51EA8F96-69B1-45AE-8227-90D1A8BE839C}" srcOrd="4" destOrd="0" presId="urn:microsoft.com/office/officeart/2005/8/layout/hProcess9"/>
    <dgm:cxn modelId="{05F57FE7-DF4E-45D0-831E-18C9F9215F21}" type="presParOf" srcId="{1482E1F8-62F2-4C6D-B22F-1DCE4D8ACC05}" destId="{3E70C730-08B2-40A3-8624-5584917F6A91}" srcOrd="5" destOrd="0" presId="urn:microsoft.com/office/officeart/2005/8/layout/hProcess9"/>
    <dgm:cxn modelId="{453B4CAE-AFB8-44E0-ACBE-EA450BBE424C}" type="presParOf" srcId="{1482E1F8-62F2-4C6D-B22F-1DCE4D8ACC05}" destId="{6BCFE61C-8316-4327-AFDC-93D59AF7FB9C}" srcOrd="6" destOrd="0" presId="urn:microsoft.com/office/officeart/2005/8/layout/hProcess9"/>
    <dgm:cxn modelId="{A7775B34-2215-4582-BC92-D0BF083EB404}" type="presParOf" srcId="{1482E1F8-62F2-4C6D-B22F-1DCE4D8ACC05}" destId="{228F8566-22AD-4FE0-AE7D-2954093D7353}" srcOrd="7" destOrd="0" presId="urn:microsoft.com/office/officeart/2005/8/layout/hProcess9"/>
    <dgm:cxn modelId="{56AF2567-EDFF-4E71-9B30-DEFA02C5E08C}" type="presParOf" srcId="{1482E1F8-62F2-4C6D-B22F-1DCE4D8ACC05}" destId="{E0BB373C-008C-43BD-A92B-0EE2FF90656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E6AE96-4C9B-4C51-BB32-9E3EB3D5386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625941-12FC-4D5A-8B0A-CF9C264A1D56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>
              <a:latin typeface="Aharoni" panose="02010803020104030203" pitchFamily="2" charset="-79"/>
              <a:cs typeface="Aharoni" panose="02010803020104030203" pitchFamily="2" charset="-79"/>
            </a:rPr>
            <a:t>STARS</a:t>
          </a:r>
        </a:p>
        <a:p>
          <a:r>
            <a:rPr lang="en-US" dirty="0">
              <a:latin typeface="Aharoni" panose="02010803020104030203" pitchFamily="2" charset="-79"/>
              <a:cs typeface="Aharoni" panose="02010803020104030203" pitchFamily="2" charset="-79"/>
            </a:rPr>
            <a:t>FOUR SUBGROUPS</a:t>
          </a:r>
        </a:p>
      </dgm:t>
    </dgm:pt>
    <dgm:pt modelId="{76AE5695-0617-4D30-BE08-82A68656807F}" type="parTrans" cxnId="{93F7FB5D-8E9F-4FC9-BE5F-C8427257E742}">
      <dgm:prSet/>
      <dgm:spPr/>
      <dgm:t>
        <a:bodyPr/>
        <a:lstStyle/>
        <a:p>
          <a:endParaRPr lang="en-US"/>
        </a:p>
      </dgm:t>
    </dgm:pt>
    <dgm:pt modelId="{974D6875-73B5-4073-88EF-C838691B4D52}" type="sibTrans" cxnId="{93F7FB5D-8E9F-4FC9-BE5F-C8427257E742}">
      <dgm:prSet/>
      <dgm:spPr/>
      <dgm:t>
        <a:bodyPr/>
        <a:lstStyle/>
        <a:p>
          <a:endParaRPr lang="en-US"/>
        </a:p>
      </dgm:t>
    </dgm:pt>
    <dgm:pt modelId="{083BD31B-B06E-4D20-AF76-A7357F0D13CF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PUBLIC RELATIONS</a:t>
          </a:r>
        </a:p>
        <a:p>
          <a:r>
            <a:rPr lang="en-US" sz="20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Students making tickets, bulletin boards, welcoming new students, staff appreciation, writing blurbs for </a:t>
          </a:r>
          <a:r>
            <a:rPr lang="en-US" sz="2000" b="1" dirty="0" err="1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newsletters,planning</a:t>
          </a:r>
          <a:r>
            <a:rPr lang="en-US" sz="20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 celebrations, etc.</a:t>
          </a:r>
        </a:p>
      </dgm:t>
    </dgm:pt>
    <dgm:pt modelId="{C61DDE3E-CB5F-4518-B0F4-9B271AD22B85}" type="parTrans" cxnId="{98FB50D6-B609-4431-B039-4BEBC86B519A}">
      <dgm:prSet/>
      <dgm:spPr/>
      <dgm:t>
        <a:bodyPr/>
        <a:lstStyle/>
        <a:p>
          <a:endParaRPr lang="en-US"/>
        </a:p>
      </dgm:t>
    </dgm:pt>
    <dgm:pt modelId="{6EDF8550-16EC-44B1-9DBD-64C8E5BAF0D1}" type="sibTrans" cxnId="{98FB50D6-B609-4431-B039-4BEBC86B519A}">
      <dgm:prSet/>
      <dgm:spPr/>
      <dgm:t>
        <a:bodyPr/>
        <a:lstStyle/>
        <a:p>
          <a:endParaRPr lang="en-US"/>
        </a:p>
      </dgm:t>
    </dgm:pt>
    <dgm:pt modelId="{4D9DE5D6-ADDC-436B-AFE3-1A34FF5089A1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COMMUNITY</a:t>
          </a:r>
        </a:p>
        <a:p>
          <a:r>
            <a:rPr lang="en-US" sz="2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Works with community projects (food drive, clothes drive, making Christmas cards, etc.)</a:t>
          </a:r>
        </a:p>
        <a:p>
          <a:endParaRPr lang="en-US" sz="20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C374F191-9E87-4415-B87F-C4B6258CFB0F}" type="parTrans" cxnId="{D0C7F86F-A687-4EF4-81FD-67ABA252F552}">
      <dgm:prSet/>
      <dgm:spPr/>
      <dgm:t>
        <a:bodyPr/>
        <a:lstStyle/>
        <a:p>
          <a:endParaRPr lang="en-US"/>
        </a:p>
      </dgm:t>
    </dgm:pt>
    <dgm:pt modelId="{E0FB5544-79E1-46B1-A48A-C843B4BC02ED}" type="sibTrans" cxnId="{D0C7F86F-A687-4EF4-81FD-67ABA252F552}">
      <dgm:prSet/>
      <dgm:spPr/>
      <dgm:t>
        <a:bodyPr/>
        <a:lstStyle/>
        <a:p>
          <a:endParaRPr lang="en-US"/>
        </a:p>
      </dgm:t>
    </dgm:pt>
    <dgm:pt modelId="{744B5C6E-5AA0-4246-A686-2D57E73B8CC8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PRODUCTION CREW</a:t>
          </a:r>
        </a:p>
        <a:p>
          <a:r>
            <a:rPr lang="en-US" sz="20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Creates videos to reinforce good behaviors</a:t>
          </a:r>
        </a:p>
        <a:p>
          <a:endParaRPr lang="en-US" sz="2400" b="1" dirty="0"/>
        </a:p>
        <a:p>
          <a:endParaRPr lang="en-US" sz="2400" b="1" dirty="0"/>
        </a:p>
      </dgm:t>
    </dgm:pt>
    <dgm:pt modelId="{3F42C840-06F5-4C5E-98CB-92601A57CFCE}" type="parTrans" cxnId="{E909F7D0-D242-4F51-A659-43325B12021F}">
      <dgm:prSet/>
      <dgm:spPr/>
      <dgm:t>
        <a:bodyPr/>
        <a:lstStyle/>
        <a:p>
          <a:endParaRPr lang="en-US"/>
        </a:p>
      </dgm:t>
    </dgm:pt>
    <dgm:pt modelId="{22443F68-24D1-4022-AA09-6772BD745AD6}" type="sibTrans" cxnId="{E909F7D0-D242-4F51-A659-43325B12021F}">
      <dgm:prSet/>
      <dgm:spPr/>
      <dgm:t>
        <a:bodyPr/>
        <a:lstStyle/>
        <a:p>
          <a:endParaRPr lang="en-US"/>
        </a:p>
      </dgm:t>
    </dgm:pt>
    <dgm:pt modelId="{45C631FD-5A42-4C01-B4D6-F48539D2A89D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PEER MENTORS</a:t>
          </a:r>
        </a:p>
        <a:p>
          <a:r>
            <a:rPr lang="en-US" sz="20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Older students working with younger students</a:t>
          </a:r>
        </a:p>
        <a:p>
          <a:endParaRPr lang="en-US" sz="2400" b="1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1A42A151-3B93-4563-B425-B077D174178B}" type="parTrans" cxnId="{D26FD389-2D5B-4BDE-8C0B-555783B95E69}">
      <dgm:prSet/>
      <dgm:spPr/>
      <dgm:t>
        <a:bodyPr/>
        <a:lstStyle/>
        <a:p>
          <a:endParaRPr lang="en-US"/>
        </a:p>
      </dgm:t>
    </dgm:pt>
    <dgm:pt modelId="{4BA5E1C9-8D2D-45A0-9DA7-FAF7AC9840B9}" type="sibTrans" cxnId="{D26FD389-2D5B-4BDE-8C0B-555783B95E69}">
      <dgm:prSet/>
      <dgm:spPr/>
      <dgm:t>
        <a:bodyPr/>
        <a:lstStyle/>
        <a:p>
          <a:endParaRPr lang="en-US"/>
        </a:p>
      </dgm:t>
    </dgm:pt>
    <dgm:pt modelId="{76FB98EF-7043-4FBC-B6DF-90AB3756DE43}" type="pres">
      <dgm:prSet presAssocID="{06E6AE96-4C9B-4C51-BB32-9E3EB3D53860}" presName="composite" presStyleCnt="0">
        <dgm:presLayoutVars>
          <dgm:chMax val="1"/>
          <dgm:dir/>
          <dgm:resizeHandles val="exact"/>
        </dgm:presLayoutVars>
      </dgm:prSet>
      <dgm:spPr/>
    </dgm:pt>
    <dgm:pt modelId="{A619E126-FCD6-486B-B687-E9D901C6C182}" type="pres">
      <dgm:prSet presAssocID="{05625941-12FC-4D5A-8B0A-CF9C264A1D56}" presName="roof" presStyleLbl="dkBgShp" presStyleIdx="0" presStyleCnt="2" custLinFactNeighborX="-980" custLinFactNeighborY="-80813"/>
      <dgm:spPr/>
    </dgm:pt>
    <dgm:pt modelId="{22F47460-4856-4908-AD6B-04706A0A06EC}" type="pres">
      <dgm:prSet presAssocID="{05625941-12FC-4D5A-8B0A-CF9C264A1D56}" presName="pillars" presStyleCnt="0"/>
      <dgm:spPr/>
    </dgm:pt>
    <dgm:pt modelId="{000BA5F6-6CD5-43F4-8100-B2E430D1A6B1}" type="pres">
      <dgm:prSet presAssocID="{05625941-12FC-4D5A-8B0A-CF9C264A1D56}" presName="pillar1" presStyleLbl="node1" presStyleIdx="0" presStyleCnt="4" custScaleX="116504">
        <dgm:presLayoutVars>
          <dgm:bulletEnabled val="1"/>
        </dgm:presLayoutVars>
      </dgm:prSet>
      <dgm:spPr/>
    </dgm:pt>
    <dgm:pt modelId="{D54B2FBA-180B-43F6-BA8E-CD6DF4A304E7}" type="pres">
      <dgm:prSet presAssocID="{4D9DE5D6-ADDC-436B-AFE3-1A34FF5089A1}" presName="pillarX" presStyleLbl="node1" presStyleIdx="1" presStyleCnt="4">
        <dgm:presLayoutVars>
          <dgm:bulletEnabled val="1"/>
        </dgm:presLayoutVars>
      </dgm:prSet>
      <dgm:spPr/>
    </dgm:pt>
    <dgm:pt modelId="{85F4323A-12C9-49CE-8017-B7B2D60FE203}" type="pres">
      <dgm:prSet presAssocID="{744B5C6E-5AA0-4246-A686-2D57E73B8CC8}" presName="pillarX" presStyleLbl="node1" presStyleIdx="2" presStyleCnt="4">
        <dgm:presLayoutVars>
          <dgm:bulletEnabled val="1"/>
        </dgm:presLayoutVars>
      </dgm:prSet>
      <dgm:spPr/>
    </dgm:pt>
    <dgm:pt modelId="{AE4919EF-B8A4-4A0D-A1D8-7559739575E4}" type="pres">
      <dgm:prSet presAssocID="{45C631FD-5A42-4C01-B4D6-F48539D2A89D}" presName="pillarX" presStyleLbl="node1" presStyleIdx="3" presStyleCnt="4">
        <dgm:presLayoutVars>
          <dgm:bulletEnabled val="1"/>
        </dgm:presLayoutVars>
      </dgm:prSet>
      <dgm:spPr/>
    </dgm:pt>
    <dgm:pt modelId="{97021081-85FD-42DB-A62C-D19EE2626365}" type="pres">
      <dgm:prSet presAssocID="{05625941-12FC-4D5A-8B0A-CF9C264A1D56}" presName="base" presStyleLbl="dkBgShp" presStyleIdx="1" presStyleCnt="2"/>
      <dgm:spPr/>
    </dgm:pt>
  </dgm:ptLst>
  <dgm:cxnLst>
    <dgm:cxn modelId="{98EB7818-3C82-4363-A9CB-EE4717450EBB}" type="presOf" srcId="{744B5C6E-5AA0-4246-A686-2D57E73B8CC8}" destId="{85F4323A-12C9-49CE-8017-B7B2D60FE203}" srcOrd="0" destOrd="0" presId="urn:microsoft.com/office/officeart/2005/8/layout/hList3"/>
    <dgm:cxn modelId="{F1DE2B2B-4112-4705-BAEA-EFBE7CEF608E}" type="presOf" srcId="{05625941-12FC-4D5A-8B0A-CF9C264A1D56}" destId="{A619E126-FCD6-486B-B687-E9D901C6C182}" srcOrd="0" destOrd="0" presId="urn:microsoft.com/office/officeart/2005/8/layout/hList3"/>
    <dgm:cxn modelId="{9D2B0B4D-36B8-49CA-9280-025913AEDCF7}" type="presOf" srcId="{45C631FD-5A42-4C01-B4D6-F48539D2A89D}" destId="{AE4919EF-B8A4-4A0D-A1D8-7559739575E4}" srcOrd="0" destOrd="0" presId="urn:microsoft.com/office/officeart/2005/8/layout/hList3"/>
    <dgm:cxn modelId="{93F7FB5D-8E9F-4FC9-BE5F-C8427257E742}" srcId="{06E6AE96-4C9B-4C51-BB32-9E3EB3D53860}" destId="{05625941-12FC-4D5A-8B0A-CF9C264A1D56}" srcOrd="0" destOrd="0" parTransId="{76AE5695-0617-4D30-BE08-82A68656807F}" sibTransId="{974D6875-73B5-4073-88EF-C838691B4D52}"/>
    <dgm:cxn modelId="{D0C7F86F-A687-4EF4-81FD-67ABA252F552}" srcId="{05625941-12FC-4D5A-8B0A-CF9C264A1D56}" destId="{4D9DE5D6-ADDC-436B-AFE3-1A34FF5089A1}" srcOrd="1" destOrd="0" parTransId="{C374F191-9E87-4415-B87F-C4B6258CFB0F}" sibTransId="{E0FB5544-79E1-46B1-A48A-C843B4BC02ED}"/>
    <dgm:cxn modelId="{1D0CF878-1824-43A5-8BCE-837847C71EB2}" type="presOf" srcId="{4D9DE5D6-ADDC-436B-AFE3-1A34FF5089A1}" destId="{D54B2FBA-180B-43F6-BA8E-CD6DF4A304E7}" srcOrd="0" destOrd="0" presId="urn:microsoft.com/office/officeart/2005/8/layout/hList3"/>
    <dgm:cxn modelId="{D26FD389-2D5B-4BDE-8C0B-555783B95E69}" srcId="{05625941-12FC-4D5A-8B0A-CF9C264A1D56}" destId="{45C631FD-5A42-4C01-B4D6-F48539D2A89D}" srcOrd="3" destOrd="0" parTransId="{1A42A151-3B93-4563-B425-B077D174178B}" sibTransId="{4BA5E1C9-8D2D-45A0-9DA7-FAF7AC9840B9}"/>
    <dgm:cxn modelId="{E909F7D0-D242-4F51-A659-43325B12021F}" srcId="{05625941-12FC-4D5A-8B0A-CF9C264A1D56}" destId="{744B5C6E-5AA0-4246-A686-2D57E73B8CC8}" srcOrd="2" destOrd="0" parTransId="{3F42C840-06F5-4C5E-98CB-92601A57CFCE}" sibTransId="{22443F68-24D1-4022-AA09-6772BD745AD6}"/>
    <dgm:cxn modelId="{98FB50D6-B609-4431-B039-4BEBC86B519A}" srcId="{05625941-12FC-4D5A-8B0A-CF9C264A1D56}" destId="{083BD31B-B06E-4D20-AF76-A7357F0D13CF}" srcOrd="0" destOrd="0" parTransId="{C61DDE3E-CB5F-4518-B0F4-9B271AD22B85}" sibTransId="{6EDF8550-16EC-44B1-9DBD-64C8E5BAF0D1}"/>
    <dgm:cxn modelId="{A69DE7F1-0161-4D4B-8DF5-C475B45BB6A2}" type="presOf" srcId="{083BD31B-B06E-4D20-AF76-A7357F0D13CF}" destId="{000BA5F6-6CD5-43F4-8100-B2E430D1A6B1}" srcOrd="0" destOrd="0" presId="urn:microsoft.com/office/officeart/2005/8/layout/hList3"/>
    <dgm:cxn modelId="{47FB25FE-8868-408A-9E8E-3EAE729ABB09}" type="presOf" srcId="{06E6AE96-4C9B-4C51-BB32-9E3EB3D53860}" destId="{76FB98EF-7043-4FBC-B6DF-90AB3756DE43}" srcOrd="0" destOrd="0" presId="urn:microsoft.com/office/officeart/2005/8/layout/hList3"/>
    <dgm:cxn modelId="{FD0B05F1-CAFB-4B88-8D89-9136F31393E9}" type="presParOf" srcId="{76FB98EF-7043-4FBC-B6DF-90AB3756DE43}" destId="{A619E126-FCD6-486B-B687-E9D901C6C182}" srcOrd="0" destOrd="0" presId="urn:microsoft.com/office/officeart/2005/8/layout/hList3"/>
    <dgm:cxn modelId="{0D408F7A-3AAB-46AD-A799-C7E4686816BD}" type="presParOf" srcId="{76FB98EF-7043-4FBC-B6DF-90AB3756DE43}" destId="{22F47460-4856-4908-AD6B-04706A0A06EC}" srcOrd="1" destOrd="0" presId="urn:microsoft.com/office/officeart/2005/8/layout/hList3"/>
    <dgm:cxn modelId="{B1BBE611-EA44-44DD-89FB-6813158B6582}" type="presParOf" srcId="{22F47460-4856-4908-AD6B-04706A0A06EC}" destId="{000BA5F6-6CD5-43F4-8100-B2E430D1A6B1}" srcOrd="0" destOrd="0" presId="urn:microsoft.com/office/officeart/2005/8/layout/hList3"/>
    <dgm:cxn modelId="{A8F6508F-9165-41CE-B797-D6C4978A07E4}" type="presParOf" srcId="{22F47460-4856-4908-AD6B-04706A0A06EC}" destId="{D54B2FBA-180B-43F6-BA8E-CD6DF4A304E7}" srcOrd="1" destOrd="0" presId="urn:microsoft.com/office/officeart/2005/8/layout/hList3"/>
    <dgm:cxn modelId="{D345B1BD-B261-4497-A857-8BC1994F061B}" type="presParOf" srcId="{22F47460-4856-4908-AD6B-04706A0A06EC}" destId="{85F4323A-12C9-49CE-8017-B7B2D60FE203}" srcOrd="2" destOrd="0" presId="urn:microsoft.com/office/officeart/2005/8/layout/hList3"/>
    <dgm:cxn modelId="{1B1F2468-02FF-492E-9083-E7C2F6D8AB12}" type="presParOf" srcId="{22F47460-4856-4908-AD6B-04706A0A06EC}" destId="{AE4919EF-B8A4-4A0D-A1D8-7559739575E4}" srcOrd="3" destOrd="0" presId="urn:microsoft.com/office/officeart/2005/8/layout/hList3"/>
    <dgm:cxn modelId="{D51877CE-F3B1-4F5C-B4EF-CB8963C56A32}" type="presParOf" srcId="{76FB98EF-7043-4FBC-B6DF-90AB3756DE43}" destId="{97021081-85FD-42DB-A62C-D19EE262636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6D09B-5C00-4377-B794-FD72C756D60C}">
      <dsp:nvSpPr>
        <dsp:cNvPr id="0" name=""/>
        <dsp:cNvSpPr/>
      </dsp:nvSpPr>
      <dsp:spPr>
        <a:xfrm rot="10800000">
          <a:off x="2121719" y="2674"/>
          <a:ext cx="6992874" cy="1441427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630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BEING HEARD</a:t>
          </a:r>
        </a:p>
      </dsp:txBody>
      <dsp:txXfrm rot="10800000">
        <a:off x="2482076" y="2674"/>
        <a:ext cx="6632517" cy="1441427"/>
      </dsp:txXfrm>
    </dsp:sp>
    <dsp:sp modelId="{FB690E3F-8729-4E5A-95AF-2883C625B262}">
      <dsp:nvSpPr>
        <dsp:cNvPr id="0" name=""/>
        <dsp:cNvSpPr/>
      </dsp:nvSpPr>
      <dsp:spPr>
        <a:xfrm>
          <a:off x="1401006" y="2674"/>
          <a:ext cx="1441427" cy="144142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31596-700B-45A9-A4D1-648D765BCB4D}">
      <dsp:nvSpPr>
        <dsp:cNvPr id="0" name=""/>
        <dsp:cNvSpPr/>
      </dsp:nvSpPr>
      <dsp:spPr>
        <a:xfrm rot="10800000">
          <a:off x="2121719" y="1874379"/>
          <a:ext cx="6992874" cy="1441427"/>
        </a:xfrm>
        <a:prstGeom prst="homePlat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630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COLLABORATION WITH ADULTS</a:t>
          </a:r>
        </a:p>
      </dsp:txBody>
      <dsp:txXfrm rot="10800000">
        <a:off x="2482076" y="1874379"/>
        <a:ext cx="6632517" cy="1441427"/>
      </dsp:txXfrm>
    </dsp:sp>
    <dsp:sp modelId="{DEA34C35-B081-4BA9-AE45-3F20D421C2D2}">
      <dsp:nvSpPr>
        <dsp:cNvPr id="0" name=""/>
        <dsp:cNvSpPr/>
      </dsp:nvSpPr>
      <dsp:spPr>
        <a:xfrm>
          <a:off x="1401006" y="1874379"/>
          <a:ext cx="1441427" cy="144142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0CB82-2603-48F8-AEE0-F7185030FA8C}">
      <dsp:nvSpPr>
        <dsp:cNvPr id="0" name=""/>
        <dsp:cNvSpPr/>
      </dsp:nvSpPr>
      <dsp:spPr>
        <a:xfrm rot="10800000">
          <a:off x="2121719" y="3746083"/>
          <a:ext cx="6992874" cy="1441427"/>
        </a:xfrm>
        <a:prstGeom prst="homePlat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630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BUILDING CAPACITY FOR LEADERSHIP</a:t>
          </a:r>
        </a:p>
      </dsp:txBody>
      <dsp:txXfrm rot="10800000">
        <a:off x="2482076" y="3746083"/>
        <a:ext cx="6632517" cy="1441427"/>
      </dsp:txXfrm>
    </dsp:sp>
    <dsp:sp modelId="{615399F4-FE24-40DA-86DD-127BFD41EF95}">
      <dsp:nvSpPr>
        <dsp:cNvPr id="0" name=""/>
        <dsp:cNvSpPr/>
      </dsp:nvSpPr>
      <dsp:spPr>
        <a:xfrm>
          <a:off x="1401006" y="3746083"/>
          <a:ext cx="1441427" cy="144142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62EC7-05B8-455A-B001-A1CEF6D5182C}">
      <dsp:nvSpPr>
        <dsp:cNvPr id="0" name=""/>
        <dsp:cNvSpPr/>
      </dsp:nvSpPr>
      <dsp:spPr>
        <a:xfrm>
          <a:off x="542924" y="0"/>
          <a:ext cx="6153150" cy="19050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E7584-AFF2-4F07-9FDD-2D1076AB9381}">
      <dsp:nvSpPr>
        <dsp:cNvPr id="0" name=""/>
        <dsp:cNvSpPr/>
      </dsp:nvSpPr>
      <dsp:spPr>
        <a:xfrm>
          <a:off x="1546" y="571499"/>
          <a:ext cx="1334778" cy="762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rgbClr val="FF0000"/>
              </a:solidFill>
            </a:rPr>
            <a:t>S</a:t>
          </a:r>
          <a:r>
            <a:rPr lang="en-US" sz="2500" kern="1200" dirty="0"/>
            <a:t>ucceed</a:t>
          </a:r>
        </a:p>
      </dsp:txBody>
      <dsp:txXfrm>
        <a:off x="38744" y="608697"/>
        <a:ext cx="1260382" cy="687604"/>
      </dsp:txXfrm>
    </dsp:sp>
    <dsp:sp modelId="{9397F526-D8E9-47A1-A595-FEF85206BCEA}">
      <dsp:nvSpPr>
        <dsp:cNvPr id="0" name=""/>
        <dsp:cNvSpPr/>
      </dsp:nvSpPr>
      <dsp:spPr>
        <a:xfrm>
          <a:off x="1476828" y="571499"/>
          <a:ext cx="1334778" cy="762000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rgbClr val="FF0000"/>
              </a:solidFill>
            </a:rPr>
            <a:t>T</a:t>
          </a:r>
          <a:r>
            <a:rPr lang="en-US" sz="2500" kern="1200" dirty="0"/>
            <a:t>rust</a:t>
          </a:r>
        </a:p>
      </dsp:txBody>
      <dsp:txXfrm>
        <a:off x="1514026" y="608697"/>
        <a:ext cx="1260382" cy="687604"/>
      </dsp:txXfrm>
    </dsp:sp>
    <dsp:sp modelId="{51EA8F96-69B1-45AE-8227-90D1A8BE839C}">
      <dsp:nvSpPr>
        <dsp:cNvPr id="0" name=""/>
        <dsp:cNvSpPr/>
      </dsp:nvSpPr>
      <dsp:spPr>
        <a:xfrm>
          <a:off x="2952110" y="571499"/>
          <a:ext cx="1334778" cy="76200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rgbClr val="FF0000"/>
              </a:solidFill>
            </a:rPr>
            <a:t>A</a:t>
          </a:r>
          <a:r>
            <a:rPr lang="en-US" sz="2500" kern="1200" dirty="0"/>
            <a:t>chieve</a:t>
          </a:r>
        </a:p>
      </dsp:txBody>
      <dsp:txXfrm>
        <a:off x="2989308" y="608697"/>
        <a:ext cx="1260382" cy="687604"/>
      </dsp:txXfrm>
    </dsp:sp>
    <dsp:sp modelId="{6BCFE61C-8316-4327-AFDC-93D59AF7FB9C}">
      <dsp:nvSpPr>
        <dsp:cNvPr id="0" name=""/>
        <dsp:cNvSpPr/>
      </dsp:nvSpPr>
      <dsp:spPr>
        <a:xfrm>
          <a:off x="4427392" y="571499"/>
          <a:ext cx="1334778" cy="762000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rgbClr val="FF0000"/>
              </a:solidFill>
            </a:rPr>
            <a:t>R</a:t>
          </a:r>
          <a:r>
            <a:rPr lang="en-US" sz="2500" kern="1200" dirty="0"/>
            <a:t>espect</a:t>
          </a:r>
        </a:p>
      </dsp:txBody>
      <dsp:txXfrm>
        <a:off x="4464590" y="608697"/>
        <a:ext cx="1260382" cy="687604"/>
      </dsp:txXfrm>
    </dsp:sp>
    <dsp:sp modelId="{E0BB373C-008C-43BD-A92B-0EE2FF90656F}">
      <dsp:nvSpPr>
        <dsp:cNvPr id="0" name=""/>
        <dsp:cNvSpPr/>
      </dsp:nvSpPr>
      <dsp:spPr>
        <a:xfrm>
          <a:off x="5902674" y="571499"/>
          <a:ext cx="1334778" cy="76200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rgbClr val="FF0000"/>
              </a:solidFill>
            </a:rPr>
            <a:t>S</a:t>
          </a:r>
          <a:r>
            <a:rPr lang="en-US" sz="2500" kern="1200" dirty="0"/>
            <a:t>hare</a:t>
          </a:r>
        </a:p>
      </dsp:txBody>
      <dsp:txXfrm>
        <a:off x="5939872" y="608697"/>
        <a:ext cx="1260382" cy="6876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9E126-FCD6-486B-B687-E9D901C6C182}">
      <dsp:nvSpPr>
        <dsp:cNvPr id="0" name=""/>
        <dsp:cNvSpPr/>
      </dsp:nvSpPr>
      <dsp:spPr>
        <a:xfrm>
          <a:off x="0" y="0"/>
          <a:ext cx="10515600" cy="1680693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Aharoni" panose="02010803020104030203" pitchFamily="2" charset="-79"/>
              <a:cs typeface="Aharoni" panose="02010803020104030203" pitchFamily="2" charset="-79"/>
            </a:rPr>
            <a:t>STARS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Aharoni" panose="02010803020104030203" pitchFamily="2" charset="-79"/>
              <a:cs typeface="Aharoni" panose="02010803020104030203" pitchFamily="2" charset="-79"/>
            </a:rPr>
            <a:t>FOUR SUBGROUPS</a:t>
          </a:r>
        </a:p>
      </dsp:txBody>
      <dsp:txXfrm>
        <a:off x="0" y="0"/>
        <a:ext cx="10515600" cy="1680693"/>
      </dsp:txXfrm>
    </dsp:sp>
    <dsp:sp modelId="{000BA5F6-6CD5-43F4-8100-B2E430D1A6B1}">
      <dsp:nvSpPr>
        <dsp:cNvPr id="0" name=""/>
        <dsp:cNvSpPr/>
      </dsp:nvSpPr>
      <dsp:spPr>
        <a:xfrm>
          <a:off x="2266" y="1680693"/>
          <a:ext cx="2940143" cy="35294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PUBLIC RELATIONS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Students making tickets, bulletin boards, welcoming new students, staff appreciation, writing blurbs for </a:t>
          </a:r>
          <a:r>
            <a:rPr lang="en-US" sz="2000" b="1" kern="1200" dirty="0" err="1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newsletters,planning</a:t>
          </a:r>
          <a:r>
            <a:rPr lang="en-US" sz="2000" b="1" kern="12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 celebrations, etc.</a:t>
          </a:r>
        </a:p>
      </dsp:txBody>
      <dsp:txXfrm>
        <a:off x="2266" y="1680693"/>
        <a:ext cx="2940143" cy="3529455"/>
      </dsp:txXfrm>
    </dsp:sp>
    <dsp:sp modelId="{D54B2FBA-180B-43F6-BA8E-CD6DF4A304E7}">
      <dsp:nvSpPr>
        <dsp:cNvPr id="0" name=""/>
        <dsp:cNvSpPr/>
      </dsp:nvSpPr>
      <dsp:spPr>
        <a:xfrm>
          <a:off x="2942409" y="1680693"/>
          <a:ext cx="2523641" cy="35294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COMMUNITY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Works with community projects (food drive, clothes drive, making Christmas cards, etc.)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2942409" y="1680693"/>
        <a:ext cx="2523641" cy="3529455"/>
      </dsp:txXfrm>
    </dsp:sp>
    <dsp:sp modelId="{85F4323A-12C9-49CE-8017-B7B2D60FE203}">
      <dsp:nvSpPr>
        <dsp:cNvPr id="0" name=""/>
        <dsp:cNvSpPr/>
      </dsp:nvSpPr>
      <dsp:spPr>
        <a:xfrm>
          <a:off x="5466050" y="1680693"/>
          <a:ext cx="2523641" cy="35294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PRODUCTION CREW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Creates videos to reinforce good behaviors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/>
        </a:p>
      </dsp:txBody>
      <dsp:txXfrm>
        <a:off x="5466050" y="1680693"/>
        <a:ext cx="2523641" cy="3529455"/>
      </dsp:txXfrm>
    </dsp:sp>
    <dsp:sp modelId="{AE4919EF-B8A4-4A0D-A1D8-7559739575E4}">
      <dsp:nvSpPr>
        <dsp:cNvPr id="0" name=""/>
        <dsp:cNvSpPr/>
      </dsp:nvSpPr>
      <dsp:spPr>
        <a:xfrm>
          <a:off x="7989692" y="1680693"/>
          <a:ext cx="2523641" cy="35294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PEER MENTORS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Older students working with younger students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7989692" y="1680693"/>
        <a:ext cx="2523641" cy="3529455"/>
      </dsp:txXfrm>
    </dsp:sp>
    <dsp:sp modelId="{97021081-85FD-42DB-A62C-D19EE2626365}">
      <dsp:nvSpPr>
        <dsp:cNvPr id="0" name=""/>
        <dsp:cNvSpPr/>
      </dsp:nvSpPr>
      <dsp:spPr>
        <a:xfrm>
          <a:off x="0" y="5210148"/>
          <a:ext cx="10515600" cy="39216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AAE7-96C3-423E-8E75-53F852D9CEC6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ECCF-DAC2-434F-B9DA-CDF077F7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50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AAE7-96C3-423E-8E75-53F852D9CEC6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ECCF-DAC2-434F-B9DA-CDF077F7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25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AAE7-96C3-423E-8E75-53F852D9CEC6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ECCF-DAC2-434F-B9DA-CDF077F7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7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AAE7-96C3-423E-8E75-53F852D9CEC6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ECCF-DAC2-434F-B9DA-CDF077F7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5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AAE7-96C3-423E-8E75-53F852D9CEC6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ECCF-DAC2-434F-B9DA-CDF077F7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3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AAE7-96C3-423E-8E75-53F852D9CEC6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ECCF-DAC2-434F-B9DA-CDF077F7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41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AAE7-96C3-423E-8E75-53F852D9CEC6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ECCF-DAC2-434F-B9DA-CDF077F7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7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AAE7-96C3-423E-8E75-53F852D9CEC6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ECCF-DAC2-434F-B9DA-CDF077F7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4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AAE7-96C3-423E-8E75-53F852D9CEC6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ECCF-DAC2-434F-B9DA-CDF077F7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AAE7-96C3-423E-8E75-53F852D9CEC6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ECCF-DAC2-434F-B9DA-CDF077F7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5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AAE7-96C3-423E-8E75-53F852D9CEC6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ECCF-DAC2-434F-B9DA-CDF077F7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2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0AAE7-96C3-423E-8E75-53F852D9CEC6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8ECCF-DAC2-434F-B9DA-CDF077F7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6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gerpbis.org/2012/11/SLT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38560" y="2091330"/>
            <a:ext cx="8976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STUDENT LEADERSHIP</a:t>
            </a:r>
          </a:p>
        </p:txBody>
      </p: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976EE364-AA2D-CD4F-A083-CD6307C84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141472"/>
            <a:ext cx="45720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46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93183"/>
            <a:ext cx="10515600" cy="6375042"/>
          </a:xfrm>
        </p:spPr>
        <p:txBody>
          <a:bodyPr>
            <a:normAutofit fontScale="70000" lnSpcReduction="20000"/>
          </a:bodyPr>
          <a:lstStyle/>
          <a:p>
            <a:pPr marL="742950" indent="-742950">
              <a:buAutoNum type="arabicPeriod" startAt="2"/>
            </a:pP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The School Leadership Team meets with the Student Leadership Team for the purpose of:</a:t>
            </a:r>
          </a:p>
          <a:p>
            <a:pPr marL="0" indent="0">
              <a:buNone/>
            </a:pP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		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Identifying responsibilities and 						expectations of the Student Leadership 					Team.</a:t>
            </a:r>
          </a:p>
          <a:p>
            <a:pPr marL="0" indent="0">
              <a:buNone/>
            </a:pP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		Listening to the Student Leadership Team 					to gain feedback and suggestions.</a:t>
            </a:r>
          </a:p>
          <a:p>
            <a:pPr marL="0" indent="0">
              <a:buNone/>
            </a:pP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		Collaborating with the Student Leadership 				Team to build action plans.</a:t>
            </a:r>
          </a:p>
          <a:p>
            <a:pPr marL="0" indent="0">
              <a:buNone/>
            </a:pP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		Setting meeting dates in order to build capacity 				for leadership.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91220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19277" y="259307"/>
            <a:ext cx="73292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THE STUDENT TEAM MAY</a:t>
            </a:r>
          </a:p>
        </p:txBody>
      </p:sp>
      <p:sp>
        <p:nvSpPr>
          <p:cNvPr id="6" name="Rectangle 5"/>
          <p:cNvSpPr/>
          <p:nvPr/>
        </p:nvSpPr>
        <p:spPr>
          <a:xfrm>
            <a:off x="1803042" y="1257071"/>
            <a:ext cx="958188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Play a major role in the initial kick-off of RTI2-B.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Work with school administration in planning and preparing  student presentations.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Create student surveys to discover what motivates the student body.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Make videos to teach expected behaviors.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Mentor younger students.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Make bulletin boards, welcome and mentor new students, play active role in staff appreciation, write blurbs for newsletters or have a spot on the morning announcements.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Provide suggestion box for student body.</a:t>
            </a:r>
          </a:p>
        </p:txBody>
      </p:sp>
    </p:spTree>
    <p:extLst>
      <p:ext uri="{BB962C8B-B14F-4D97-AF65-F5344CB8AC3E}">
        <p14:creationId xmlns:p14="http://schemas.microsoft.com/office/powerpoint/2010/main" val="1155469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3.  Name the student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	Naming the team gives them an identity.</a:t>
            </a:r>
          </a:p>
          <a:p>
            <a:pPr marL="914400" lvl="2" indent="0">
              <a:buNone/>
            </a:pP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914400" lvl="2" indent="0">
              <a:buNone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	Students will approach the team with ideas 	and feedback.</a:t>
            </a:r>
          </a:p>
          <a:p>
            <a:pPr marL="914400" lvl="2" indent="0">
              <a:buNone/>
            </a:pP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914400" lvl="2" indent="0">
              <a:buNone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endParaRPr lang="en-US" sz="3200" dirty="0"/>
          </a:p>
          <a:p>
            <a:pPr marL="914400" lvl="2" indent="0">
              <a:buNone/>
            </a:pPr>
            <a:endParaRPr lang="en-US" sz="3200" dirty="0"/>
          </a:p>
          <a:p>
            <a:pPr marL="914400" lvl="2" indent="0">
              <a:buNone/>
            </a:pPr>
            <a:endParaRPr lang="en-US" sz="3200" dirty="0"/>
          </a:p>
          <a:p>
            <a:pPr marL="914400" lvl="2" indent="0">
              <a:buNone/>
            </a:pPr>
            <a:endParaRPr lang="en-US" sz="3200" dirty="0"/>
          </a:p>
          <a:p>
            <a:pPr marL="914400" lvl="2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5804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6936" y="569771"/>
            <a:ext cx="9218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odoni MT Black" panose="02070A03080606020203" pitchFamily="18" charset="0"/>
              </a:rPr>
              <a:t>ONCE STUDENT VOICE IS IMPLEMENTED </a:t>
            </a:r>
          </a:p>
          <a:p>
            <a:pPr algn="ctr"/>
            <a:r>
              <a:rPr lang="en-US" sz="3200" dirty="0">
                <a:latin typeface="Bodoni MT Black" panose="02070A03080606020203" pitchFamily="18" charset="0"/>
              </a:rPr>
              <a:t>WITH FIDELITY…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3758" y="2413338"/>
            <a:ext cx="8731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It becomes an honor to serve on the team.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2102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78001" y="1303867"/>
            <a:ext cx="921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36450" y="591287"/>
            <a:ext cx="6154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EXAMPLE FROM A MIDDLE SCHOOL</a:t>
            </a:r>
          </a:p>
        </p:txBody>
      </p:sp>
      <p:sp>
        <p:nvSpPr>
          <p:cNvPr id="8" name="Rectangle 7"/>
          <p:cNvSpPr/>
          <p:nvPr/>
        </p:nvSpPr>
        <p:spPr>
          <a:xfrm>
            <a:off x="1262130" y="1303867"/>
            <a:ext cx="97340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Began RTI2-B (PBIS) over 10 years ago.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Faculty wanted to get students more involved in setting the direction and to ensure the use of student friendly language.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Success came with the creation of the Student Respect Team which was named “STARS”.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2752501" y="4170883"/>
          <a:ext cx="7239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045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0738307"/>
              </p:ext>
            </p:extLst>
          </p:nvPr>
        </p:nvGraphicFramePr>
        <p:xfrm>
          <a:off x="811369" y="540914"/>
          <a:ext cx="10515600" cy="5602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2501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6032" y="622487"/>
            <a:ext cx="733566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latin typeface="Bodoni MT Black" panose="02070A03080606020203" pitchFamily="18" charset="0"/>
              </a:rPr>
              <a:t>INCREASING STUDENT</a:t>
            </a:r>
          </a:p>
          <a:p>
            <a:pPr algn="ctr"/>
            <a:r>
              <a:rPr lang="en-US" sz="4400" dirty="0">
                <a:latin typeface="Bodoni MT Black" panose="02070A03080606020203" pitchFamily="18" charset="0"/>
              </a:rPr>
              <a:t> VOICE IN SCHOOLS </a:t>
            </a:r>
          </a:p>
          <a:p>
            <a:pPr algn="ctr"/>
            <a:r>
              <a:rPr lang="en-US" sz="4400" dirty="0">
                <a:latin typeface="Bodoni MT Black" panose="02070A03080606020203" pitchFamily="18" charset="0"/>
              </a:rPr>
              <a:t>HELPS CREATE A</a:t>
            </a:r>
          </a:p>
          <a:p>
            <a:pPr algn="ctr"/>
            <a:r>
              <a:rPr lang="en-US" sz="4400" dirty="0">
                <a:latin typeface="Bodoni MT Black" panose="02070A03080606020203" pitchFamily="18" charset="0"/>
              </a:rPr>
              <a:t>SHIFT TOWARDS A </a:t>
            </a:r>
          </a:p>
          <a:p>
            <a:pPr algn="ctr"/>
            <a:r>
              <a:rPr lang="en-US" sz="4400" dirty="0">
                <a:latin typeface="Bodoni MT Black" panose="02070A03080606020203" pitchFamily="18" charset="0"/>
              </a:rPr>
              <a:t>MORE POSITIVE </a:t>
            </a:r>
          </a:p>
          <a:p>
            <a:pPr algn="ctr"/>
            <a:r>
              <a:rPr lang="en-US" sz="4400" dirty="0">
                <a:latin typeface="Bodoni MT Black" panose="02070A03080606020203" pitchFamily="18" charset="0"/>
              </a:rPr>
              <a:t>CLIMATE</a:t>
            </a:r>
          </a:p>
        </p:txBody>
      </p:sp>
      <p:pic>
        <p:nvPicPr>
          <p:cNvPr id="3" name="Picture 4" descr="http://scholarshipproz.com/blog/wordpress/wp-content/uploads/2013/04/ScholarshipProz-Student-Voic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378" y="1350663"/>
            <a:ext cx="2630339" cy="317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542" y="4636395"/>
            <a:ext cx="2844255" cy="18377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873" y="4636394"/>
            <a:ext cx="2737365" cy="183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1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9245" y="576374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YOU MUST LEND AN EAR TODAY IN ORDER TO BUILD LEADERS OF TOMORROW.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977" y="2752043"/>
            <a:ext cx="6954220" cy="34295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80704" y="6348143"/>
            <a:ext cx="4488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737373"/>
                </a:solidFill>
              </a:rPr>
              <a:t>https://</a:t>
            </a:r>
            <a:r>
              <a:rPr lang="en-US" b="1" i="1" dirty="0">
                <a:solidFill>
                  <a:srgbClr val="737373"/>
                </a:solidFill>
              </a:rPr>
              <a:t>prezi.com</a:t>
            </a:r>
            <a:r>
              <a:rPr lang="en-US" i="1" dirty="0">
                <a:solidFill>
                  <a:srgbClr val="737373"/>
                </a:solidFill>
              </a:rPr>
              <a:t>/fzrxzcenmtof/</a:t>
            </a:r>
            <a:r>
              <a:rPr lang="en-US" b="1" i="1" dirty="0">
                <a:solidFill>
                  <a:srgbClr val="737373"/>
                </a:solidFill>
              </a:rPr>
              <a:t>student-voice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905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Mitra</a:t>
            </a:r>
            <a:r>
              <a:rPr lang="en-US" dirty="0"/>
              <a:t>, D. (2006) Increasing Student Voice and Moving Toward Youth Leadership. The Prevention Researcher.</a:t>
            </a:r>
          </a:p>
          <a:p>
            <a:r>
              <a:rPr lang="en-US" dirty="0"/>
              <a:t>Smyth, J. (2006) When Students Have Power: Student Engagement, Student Voice, and the Possibilities of Student Reform. International Journal of Leadership in Education.</a:t>
            </a:r>
          </a:p>
          <a:p>
            <a:r>
              <a:rPr lang="en-US" dirty="0"/>
              <a:t>PBIS at Excelsior Middle School: Student Voice </a:t>
            </a:r>
            <a:r>
              <a:rPr lang="en-US" dirty="0">
                <a:hlinkClick r:id="rId2"/>
              </a:rPr>
              <a:t>www.tigerpbis.org/2012/11/SLThtml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548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rconon.com/wp-content/uploads/2013/08/Narconon-Arrowhead-outcome-monito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651" y="135228"/>
            <a:ext cx="659398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9087" y="2305318"/>
            <a:ext cx="3163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OF THIS PRESENTATION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190" y="3182747"/>
            <a:ext cx="94564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understand how to establish a Student</a:t>
            </a:r>
          </a:p>
          <a:p>
            <a:r>
              <a:rPr lang="en-US" sz="36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Leadership Team in order to have Student </a:t>
            </a:r>
          </a:p>
          <a:p>
            <a:r>
              <a:rPr lang="en-US" sz="36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Voice in the school.</a:t>
            </a:r>
          </a:p>
        </p:txBody>
      </p:sp>
    </p:spTree>
    <p:extLst>
      <p:ext uri="{BB962C8B-B14F-4D97-AF65-F5344CB8AC3E}">
        <p14:creationId xmlns:p14="http://schemas.microsoft.com/office/powerpoint/2010/main" val="1527020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Definition of Student Voice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“The many ways in which youth might have the opportunity to actively participate in school decisions that will shape their lives and the lives of their peers. </a:t>
            </a:r>
          </a:p>
          <a:p>
            <a:pPr marL="0" indent="0">
              <a:buNone/>
            </a:pP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						Dana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Mitra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(2004)</a:t>
            </a:r>
          </a:p>
        </p:txBody>
      </p:sp>
    </p:spTree>
    <p:extLst>
      <p:ext uri="{BB962C8B-B14F-4D97-AF65-F5344CB8AC3E}">
        <p14:creationId xmlns:p14="http://schemas.microsoft.com/office/powerpoint/2010/main" val="560322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WHAT WE HAVE LEARNED THROUGH RESEARCH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571223" y="1443841"/>
            <a:ext cx="9015211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Students are becoming increasingly disengaged from schools and we need to give them a VOICE to increase engagement (Smyth, 2006).</a:t>
            </a:r>
          </a:p>
          <a:p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By gathering input from students and involving students we move from things being </a:t>
            </a:r>
            <a:r>
              <a:rPr lang="en-US" sz="20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“done to them” 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to</a:t>
            </a:r>
            <a:r>
              <a:rPr lang="en-US" sz="20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“working with them”.</a:t>
            </a:r>
          </a:p>
          <a:p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If RTI2-B is a school wide process then we need input from all members of the school community. This includes staff, parents and above all else STUDENTS.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Giving students a VOICE in school priorities and reforms is an effective way to improve student outcomes (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Mitra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, 2006).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Student input is critical in ensuring student engagement.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064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41679" y="869324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WITHIN 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SUCCESSFUL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SCHOOLS, THERE IS USUALLY A PRESENCE OF CONSISTENT DISCIPLINE.</a:t>
            </a:r>
          </a:p>
          <a:p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A CLOSER LOOK AT THESE SCHOOLS INDICATES SUPPORT SYSTEMS WHICH ENGAGE STUDENTS RATHER THAN SIMPLY DEMAND STUDENT COMPLIANCE WITH SCHOOL RULES.</a:t>
            </a:r>
            <a:endParaRPr lang="en-US" sz="4000" dirty="0">
              <a:solidFill>
                <a:srgbClr val="00009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07" y="4839642"/>
            <a:ext cx="3709116" cy="155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03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86378" y="1448874"/>
            <a:ext cx="8319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AN EVEN CLOSER LOOK INDICATES GREATER GRADUATION RATES AND INCREASED STUDENT ACHIEVEMENT IN THESE SCHOOLS THAT USE SUPPORT SYSTEMS THAT </a:t>
            </a:r>
            <a:r>
              <a:rPr lang="en-US" sz="32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ENGAGE STUDENTS 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AND GIVE THEM A VOICE.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8" y="4495862"/>
            <a:ext cx="2990045" cy="206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65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Student Voice Is A  System </a:t>
            </a:r>
            <a:br>
              <a:rPr lang="en-US" sz="40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That Engages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It provides students with a platform to let their thoughts be heard.</a:t>
            </a:r>
            <a:r>
              <a:rPr lang="en-US" sz="3600" dirty="0">
                <a:latin typeface="Arial Black" panose="020B0A04020102020204" pitchFamily="34" charset="0"/>
              </a:rPr>
              <a:t> </a:t>
            </a:r>
          </a:p>
          <a:p>
            <a:endParaRPr lang="en-US" sz="3600" dirty="0">
              <a:latin typeface="Arial Black" panose="020B0A04020102020204" pitchFamily="34" charset="0"/>
            </a:endParaRPr>
          </a:p>
          <a:p>
            <a:r>
              <a:rPr lang="en-US" sz="3200" dirty="0">
                <a:latin typeface="Arial Black" panose="020B0A04020102020204" pitchFamily="34" charset="0"/>
              </a:rPr>
              <a:t>It allows for the message to be shared in more student friendly language.</a:t>
            </a:r>
          </a:p>
          <a:p>
            <a:endParaRPr lang="en-US" sz="3200" dirty="0">
              <a:latin typeface="Arial Black" panose="020B0A04020102020204" pitchFamily="34" charset="0"/>
            </a:endParaRPr>
          </a:p>
          <a:p>
            <a:r>
              <a:rPr lang="en-US" sz="3200" dirty="0">
                <a:latin typeface="Arial Black" panose="020B0A04020102020204" pitchFamily="34" charset="0"/>
              </a:rPr>
              <a:t>It creates a more positive school culture.</a:t>
            </a:r>
          </a:p>
          <a:p>
            <a:endParaRPr lang="en-US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52994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GETTING STARTED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61084"/>
              </p:ext>
            </p:extLst>
          </p:nvPr>
        </p:nvGraphicFramePr>
        <p:xfrm>
          <a:off x="838200" y="1378039"/>
          <a:ext cx="10515600" cy="5190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92496" y="6568225"/>
            <a:ext cx="1218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Mitra</a:t>
            </a:r>
            <a:r>
              <a:rPr lang="en-US" dirty="0"/>
              <a:t> 2006</a:t>
            </a:r>
          </a:p>
        </p:txBody>
      </p:sp>
    </p:spTree>
    <p:extLst>
      <p:ext uri="{BB962C8B-B14F-4D97-AF65-F5344CB8AC3E}">
        <p14:creationId xmlns:p14="http://schemas.microsoft.com/office/powerpoint/2010/main" val="1856443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1.</a:t>
            </a:r>
            <a:r>
              <a:rPr lang="en-US" sz="4000" dirty="0"/>
              <a:t>	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Establish a student leadership team.</a:t>
            </a:r>
          </a:p>
          <a:p>
            <a:pPr marL="0" indent="0">
              <a:buNone/>
            </a:pP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	The student leadership team is made up of a group </a:t>
            </a:r>
          </a:p>
          <a:p>
            <a:pPr marL="0" indent="0">
              <a:buNone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	of diverse students. Students are selected from different</a:t>
            </a:r>
          </a:p>
          <a:p>
            <a:pPr marL="0" indent="0">
              <a:buNone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	grade levels in the building and are academically </a:t>
            </a:r>
          </a:p>
          <a:p>
            <a:pPr marL="0" indent="0">
              <a:buNone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	and behaviorally diverse.</a:t>
            </a:r>
          </a:p>
        </p:txBody>
      </p:sp>
    </p:spTree>
    <p:extLst>
      <p:ext uri="{BB962C8B-B14F-4D97-AF65-F5344CB8AC3E}">
        <p14:creationId xmlns:p14="http://schemas.microsoft.com/office/powerpoint/2010/main" val="2100221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8926</TotalTime>
  <Words>799</Words>
  <Application>Microsoft Macintosh PowerPoint</Application>
  <PresentationFormat>Widescreen</PresentationFormat>
  <Paragraphs>103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Aharoni</vt:lpstr>
      <vt:lpstr>Arial</vt:lpstr>
      <vt:lpstr>Arial Black</vt:lpstr>
      <vt:lpstr>Bodoni MT Black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Definition of Student Voice</vt:lpstr>
      <vt:lpstr>WHAT WE HAVE LEARNED THROUGH RESEARCH </vt:lpstr>
      <vt:lpstr>PowerPoint Presentation</vt:lpstr>
      <vt:lpstr>PowerPoint Presentation</vt:lpstr>
      <vt:lpstr>Student Voice Is A  System  That Engages Students</vt:lpstr>
      <vt:lpstr>GETTING STARTED</vt:lpstr>
      <vt:lpstr>PowerPoint Presentation</vt:lpstr>
      <vt:lpstr>PowerPoint Presentation</vt:lpstr>
      <vt:lpstr>PowerPoint Presentation</vt:lpstr>
      <vt:lpstr>3.  Name the student 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lam-grant</dc:creator>
  <cp:lastModifiedBy>Kyle Kurlick</cp:lastModifiedBy>
  <cp:revision>49</cp:revision>
  <cp:lastPrinted>2015-12-08T17:55:44Z</cp:lastPrinted>
  <dcterms:created xsi:type="dcterms:W3CDTF">2015-12-01T20:46:03Z</dcterms:created>
  <dcterms:modified xsi:type="dcterms:W3CDTF">2021-10-28T19:17:14Z</dcterms:modified>
</cp:coreProperties>
</file>